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7"/>
  </p:notesMasterIdLst>
  <p:handoutMasterIdLst>
    <p:handoutMasterId r:id="rId28"/>
  </p:handoutMasterIdLst>
  <p:sldIdLst>
    <p:sldId id="281" r:id="rId2"/>
    <p:sldId id="257" r:id="rId3"/>
    <p:sldId id="268" r:id="rId4"/>
    <p:sldId id="258" r:id="rId5"/>
    <p:sldId id="269" r:id="rId6"/>
    <p:sldId id="259" r:id="rId7"/>
    <p:sldId id="270" r:id="rId8"/>
    <p:sldId id="260" r:id="rId9"/>
    <p:sldId id="271" r:id="rId10"/>
    <p:sldId id="261" r:id="rId11"/>
    <p:sldId id="272" r:id="rId12"/>
    <p:sldId id="262" r:id="rId13"/>
    <p:sldId id="273" r:id="rId14"/>
    <p:sldId id="263" r:id="rId15"/>
    <p:sldId id="274" r:id="rId16"/>
    <p:sldId id="264" r:id="rId17"/>
    <p:sldId id="275" r:id="rId18"/>
    <p:sldId id="265" r:id="rId19"/>
    <p:sldId id="276" r:id="rId20"/>
    <p:sldId id="266" r:id="rId21"/>
    <p:sldId id="277" r:id="rId22"/>
    <p:sldId id="267" r:id="rId23"/>
    <p:sldId id="278" r:id="rId24"/>
    <p:sldId id="279" r:id="rId25"/>
    <p:sldId id="280" r:id="rId26"/>
  </p:sldIdLst>
  <p:sldSz cx="9144000" cy="6858000" type="screen4x3"/>
  <p:notesSz cx="6761163" cy="99425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348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8" d="100"/>
        <a:sy n="5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 smtClean="0"/>
              <a:t>..............................TAT SET - 4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29761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8D603-E6E4-44A0-A8E1-0E13D682DFE4}" type="datetimeFigureOut">
              <a:rPr lang="en-GB" smtClean="0"/>
              <a:t>02/01/2014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29761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C2D547-8875-4639-B6AF-781B1B5216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78859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audio1.wav>
</file>

<file path=ppt/media/hdphoto1.wdp>
</file>

<file path=ppt/media/image1.png>
</file>

<file path=ppt/media/image10.jpeg>
</file>

<file path=ppt/media/image1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r>
              <a:rPr lang="en-US" smtClean="0"/>
              <a:t>..............................TAT SET - 4</a:t>
            </a:r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9761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89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6938" y="746125"/>
            <a:ext cx="4967287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07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4010B59-D283-435A-886C-0EBBF03406D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581224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010B59-D283-435A-886C-0EBBF03406D7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..............................TAT SET - 4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6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010B59-D283-435A-886C-0EBBF03406D7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..............................TAT SET - 4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595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/>
          <p:cNvSpPr>
            <a:spLocks noChangeShapeType="1"/>
          </p:cNvSpPr>
          <p:nvPr/>
        </p:nvSpPr>
        <p:spPr bwMode="auto">
          <a:xfrm>
            <a:off x="7315200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grpSp>
        <p:nvGrpSpPr>
          <p:cNvPr id="5" name="Group 8"/>
          <p:cNvGrpSpPr>
            <a:grpSpLocks/>
          </p:cNvGrpSpPr>
          <p:nvPr/>
        </p:nvGrpSpPr>
        <p:grpSpPr bwMode="auto">
          <a:xfrm>
            <a:off x="7493000" y="2992438"/>
            <a:ext cx="1338263" cy="2189162"/>
            <a:chOff x="4704" y="1885"/>
            <a:chExt cx="843" cy="1379"/>
          </a:xfrm>
        </p:grpSpPr>
        <p:sp>
          <p:nvSpPr>
            <p:cNvPr id="6" name="Oval 9"/>
            <p:cNvSpPr>
              <a:spLocks noChangeArrowheads="1"/>
            </p:cNvSpPr>
            <p:nvPr/>
          </p:nvSpPr>
          <p:spPr bwMode="auto">
            <a:xfrm>
              <a:off x="4704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7" name="Oval 10"/>
            <p:cNvSpPr>
              <a:spLocks noChangeArrowheads="1"/>
            </p:cNvSpPr>
            <p:nvPr/>
          </p:nvSpPr>
          <p:spPr bwMode="auto">
            <a:xfrm>
              <a:off x="4883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8" name="Oval 11"/>
            <p:cNvSpPr>
              <a:spLocks noChangeArrowheads="1"/>
            </p:cNvSpPr>
            <p:nvPr/>
          </p:nvSpPr>
          <p:spPr bwMode="auto">
            <a:xfrm>
              <a:off x="5062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9" name="Oval 12"/>
            <p:cNvSpPr>
              <a:spLocks noChangeArrowheads="1"/>
            </p:cNvSpPr>
            <p:nvPr/>
          </p:nvSpPr>
          <p:spPr bwMode="auto">
            <a:xfrm>
              <a:off x="4704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" name="Oval 13"/>
            <p:cNvSpPr>
              <a:spLocks noChangeArrowheads="1"/>
            </p:cNvSpPr>
            <p:nvPr/>
          </p:nvSpPr>
          <p:spPr bwMode="auto">
            <a:xfrm>
              <a:off x="4883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1" name="Oval 14"/>
            <p:cNvSpPr>
              <a:spLocks noChangeArrowheads="1"/>
            </p:cNvSpPr>
            <p:nvPr/>
          </p:nvSpPr>
          <p:spPr bwMode="auto">
            <a:xfrm>
              <a:off x="5062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2" name="Oval 15"/>
            <p:cNvSpPr>
              <a:spLocks noChangeArrowheads="1"/>
            </p:cNvSpPr>
            <p:nvPr/>
          </p:nvSpPr>
          <p:spPr bwMode="auto">
            <a:xfrm>
              <a:off x="5241" y="2064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3" name="Oval 16"/>
            <p:cNvSpPr>
              <a:spLocks noChangeArrowheads="1"/>
            </p:cNvSpPr>
            <p:nvPr/>
          </p:nvSpPr>
          <p:spPr bwMode="auto">
            <a:xfrm>
              <a:off x="4704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4" name="Oval 17"/>
            <p:cNvSpPr>
              <a:spLocks noChangeArrowheads="1"/>
            </p:cNvSpPr>
            <p:nvPr/>
          </p:nvSpPr>
          <p:spPr bwMode="auto">
            <a:xfrm>
              <a:off x="4883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5" name="Oval 18"/>
            <p:cNvSpPr>
              <a:spLocks noChangeArrowheads="1"/>
            </p:cNvSpPr>
            <p:nvPr/>
          </p:nvSpPr>
          <p:spPr bwMode="auto">
            <a:xfrm>
              <a:off x="5062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6" name="Oval 19"/>
            <p:cNvSpPr>
              <a:spLocks noChangeArrowheads="1"/>
            </p:cNvSpPr>
            <p:nvPr/>
          </p:nvSpPr>
          <p:spPr bwMode="auto">
            <a:xfrm>
              <a:off x="5241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7" name="Oval 20"/>
            <p:cNvSpPr>
              <a:spLocks noChangeArrowheads="1"/>
            </p:cNvSpPr>
            <p:nvPr/>
          </p:nvSpPr>
          <p:spPr bwMode="auto">
            <a:xfrm>
              <a:off x="5420" y="2243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8" name="Oval 21"/>
            <p:cNvSpPr>
              <a:spLocks noChangeArrowheads="1"/>
            </p:cNvSpPr>
            <p:nvPr/>
          </p:nvSpPr>
          <p:spPr bwMode="auto">
            <a:xfrm>
              <a:off x="4704" y="2421"/>
              <a:ext cx="127" cy="12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9" name="Oval 22"/>
            <p:cNvSpPr>
              <a:spLocks noChangeArrowheads="1"/>
            </p:cNvSpPr>
            <p:nvPr/>
          </p:nvSpPr>
          <p:spPr bwMode="auto">
            <a:xfrm>
              <a:off x="4883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20" name="Oval 23"/>
            <p:cNvSpPr>
              <a:spLocks noChangeArrowheads="1"/>
            </p:cNvSpPr>
            <p:nvPr/>
          </p:nvSpPr>
          <p:spPr bwMode="auto">
            <a:xfrm>
              <a:off x="5062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21" name="Oval 24"/>
            <p:cNvSpPr>
              <a:spLocks noChangeArrowheads="1"/>
            </p:cNvSpPr>
            <p:nvPr/>
          </p:nvSpPr>
          <p:spPr bwMode="auto">
            <a:xfrm>
              <a:off x="5241" y="2421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22" name="Oval 25"/>
            <p:cNvSpPr>
              <a:spLocks noChangeArrowheads="1"/>
            </p:cNvSpPr>
            <p:nvPr/>
          </p:nvSpPr>
          <p:spPr bwMode="auto">
            <a:xfrm>
              <a:off x="4704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23" name="Oval 26"/>
            <p:cNvSpPr>
              <a:spLocks noChangeArrowheads="1"/>
            </p:cNvSpPr>
            <p:nvPr/>
          </p:nvSpPr>
          <p:spPr bwMode="auto">
            <a:xfrm>
              <a:off x="4883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24" name="Oval 27"/>
            <p:cNvSpPr>
              <a:spLocks noChangeArrowheads="1"/>
            </p:cNvSpPr>
            <p:nvPr/>
          </p:nvSpPr>
          <p:spPr bwMode="auto">
            <a:xfrm>
              <a:off x="5062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25" name="Oval 28"/>
            <p:cNvSpPr>
              <a:spLocks noChangeArrowheads="1"/>
            </p:cNvSpPr>
            <p:nvPr/>
          </p:nvSpPr>
          <p:spPr bwMode="auto">
            <a:xfrm>
              <a:off x="5241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26" name="Oval 29"/>
            <p:cNvSpPr>
              <a:spLocks noChangeArrowheads="1"/>
            </p:cNvSpPr>
            <p:nvPr/>
          </p:nvSpPr>
          <p:spPr bwMode="auto">
            <a:xfrm>
              <a:off x="5420" y="2600"/>
              <a:ext cx="127" cy="128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27" name="Oval 30"/>
            <p:cNvSpPr>
              <a:spLocks noChangeArrowheads="1"/>
            </p:cNvSpPr>
            <p:nvPr/>
          </p:nvSpPr>
          <p:spPr bwMode="auto">
            <a:xfrm>
              <a:off x="4704" y="2779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28" name="Oval 31"/>
            <p:cNvSpPr>
              <a:spLocks noChangeArrowheads="1"/>
            </p:cNvSpPr>
            <p:nvPr/>
          </p:nvSpPr>
          <p:spPr bwMode="auto">
            <a:xfrm>
              <a:off x="4883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29" name="Oval 32"/>
            <p:cNvSpPr>
              <a:spLocks noChangeArrowheads="1"/>
            </p:cNvSpPr>
            <p:nvPr/>
          </p:nvSpPr>
          <p:spPr bwMode="auto">
            <a:xfrm>
              <a:off x="5062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30" name="Oval 33"/>
            <p:cNvSpPr>
              <a:spLocks noChangeArrowheads="1"/>
            </p:cNvSpPr>
            <p:nvPr/>
          </p:nvSpPr>
          <p:spPr bwMode="auto">
            <a:xfrm>
              <a:off x="5241" y="2779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31" name="Oval 34"/>
            <p:cNvSpPr>
              <a:spLocks noChangeArrowheads="1"/>
            </p:cNvSpPr>
            <p:nvPr/>
          </p:nvSpPr>
          <p:spPr bwMode="auto">
            <a:xfrm>
              <a:off x="4704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32" name="Oval 35"/>
            <p:cNvSpPr>
              <a:spLocks noChangeArrowheads="1"/>
            </p:cNvSpPr>
            <p:nvPr/>
          </p:nvSpPr>
          <p:spPr bwMode="auto">
            <a:xfrm>
              <a:off x="4883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33" name="Oval 36"/>
            <p:cNvSpPr>
              <a:spLocks noChangeArrowheads="1"/>
            </p:cNvSpPr>
            <p:nvPr/>
          </p:nvSpPr>
          <p:spPr bwMode="auto">
            <a:xfrm>
              <a:off x="5062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34" name="Oval 37"/>
            <p:cNvSpPr>
              <a:spLocks noChangeArrowheads="1"/>
            </p:cNvSpPr>
            <p:nvPr/>
          </p:nvSpPr>
          <p:spPr bwMode="auto">
            <a:xfrm>
              <a:off x="5241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35" name="Oval 38"/>
            <p:cNvSpPr>
              <a:spLocks noChangeArrowheads="1"/>
            </p:cNvSpPr>
            <p:nvPr/>
          </p:nvSpPr>
          <p:spPr bwMode="auto">
            <a:xfrm>
              <a:off x="4883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36" name="Oval 39"/>
            <p:cNvSpPr>
              <a:spLocks noChangeArrowheads="1"/>
            </p:cNvSpPr>
            <p:nvPr/>
          </p:nvSpPr>
          <p:spPr bwMode="auto">
            <a:xfrm>
              <a:off x="5241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</p:grpSp>
      <p:sp>
        <p:nvSpPr>
          <p:cNvPr id="37" name="Line 40"/>
          <p:cNvSpPr>
            <a:spLocks noChangeShapeType="1"/>
          </p:cNvSpPr>
          <p:nvPr/>
        </p:nvSpPr>
        <p:spPr bwMode="auto">
          <a:xfrm>
            <a:off x="304800" y="2819400"/>
            <a:ext cx="82296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15913" y="466725"/>
            <a:ext cx="6781800" cy="2133600"/>
          </a:xfrm>
        </p:spPr>
        <p:txBody>
          <a:bodyPr/>
          <a:lstStyle>
            <a:lvl1pPr algn="r">
              <a:defRPr sz="4800"/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  <p:sp>
        <p:nvSpPr>
          <p:cNvPr id="297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849313" y="3049588"/>
            <a:ext cx="6248400" cy="23622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3200"/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</a:p>
        </p:txBody>
      </p:sp>
      <p:sp>
        <p:nvSpPr>
          <p:cNvPr id="38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9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40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8000E0-8356-4F5E-87DA-1630AD2DFAD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174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4619E7-42CA-4401-820D-C6A578CED12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23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2238"/>
            <a:ext cx="2057400" cy="60086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2238"/>
            <a:ext cx="6019800" cy="60086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515DA3D-A96F-4E7F-B54B-0C7DAFB0C95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8720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34CD37-6DC9-43D0-A729-01003791BE5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037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DD9D61-15D4-4FF0-BA3E-732FC0C7F44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753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DFB38C-9C54-4FDF-B846-7996B152BFD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4487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AA54A9C-4908-4551-92C7-276F44CC20F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467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2E3B91-F769-4251-AA83-3E693BF4453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138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DE92A79-8B87-4437-A72B-EF54379A31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05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DA1DD8-73C0-4E48-8B56-2A89D386A2C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64797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8B5B5B-095B-4833-98D1-83E85EF3ABE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6013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/>
          <p:cNvSpPr>
            <a:spLocks noChangeShapeType="1"/>
          </p:cNvSpPr>
          <p:nvPr/>
        </p:nvSpPr>
        <p:spPr bwMode="auto">
          <a:xfrm>
            <a:off x="7962900" y="152400"/>
            <a:ext cx="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22238"/>
            <a:ext cx="7543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19263"/>
            <a:ext cx="8229600" cy="4411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28677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smtClean="0">
                <a:latin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smtClean="0">
                <a:latin typeface="Arial" charset="0"/>
              </a:defRPr>
            </a:lvl1pPr>
          </a:lstStyle>
          <a:p>
            <a:pPr>
              <a:defRPr/>
            </a:pPr>
            <a:r>
              <a:rPr lang="en-US" altLang="en-US"/>
              <a:t>www.ssbcrack.com</a:t>
            </a:r>
          </a:p>
        </p:txBody>
      </p:sp>
      <p:sp>
        <p:nvSpPr>
          <p:cNvPr id="28679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/>
            </a:lvl1pPr>
          </a:lstStyle>
          <a:p>
            <a:fld id="{A711E30D-3112-4042-9BB4-8F6B2236CBCA}" type="slidenum">
              <a:rPr lang="en-US" altLang="en-US"/>
              <a:pPr/>
              <a:t>‹#›</a:t>
            </a:fld>
            <a:endParaRPr lang="en-US" altLang="en-US"/>
          </a:p>
        </p:txBody>
      </p:sp>
      <p:grpSp>
        <p:nvGrpSpPr>
          <p:cNvPr id="1032" name="Group 8"/>
          <p:cNvGrpSpPr>
            <a:grpSpLocks/>
          </p:cNvGrpSpPr>
          <p:nvPr/>
        </p:nvGrpSpPr>
        <p:grpSpPr bwMode="auto">
          <a:xfrm>
            <a:off x="8153400" y="152400"/>
            <a:ext cx="792163" cy="1295400"/>
            <a:chOff x="5136" y="960"/>
            <a:chExt cx="528" cy="864"/>
          </a:xfrm>
        </p:grpSpPr>
        <p:sp>
          <p:nvSpPr>
            <p:cNvPr id="1033" name="Oval 9"/>
            <p:cNvSpPr>
              <a:spLocks noChangeArrowheads="1"/>
            </p:cNvSpPr>
            <p:nvPr/>
          </p:nvSpPr>
          <p:spPr bwMode="auto">
            <a:xfrm>
              <a:off x="5136" y="960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34" name="Oval 10"/>
            <p:cNvSpPr>
              <a:spLocks noChangeArrowheads="1"/>
            </p:cNvSpPr>
            <p:nvPr/>
          </p:nvSpPr>
          <p:spPr bwMode="auto">
            <a:xfrm>
              <a:off x="5248" y="960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35" name="Oval 11"/>
            <p:cNvSpPr>
              <a:spLocks noChangeArrowheads="1"/>
            </p:cNvSpPr>
            <p:nvPr/>
          </p:nvSpPr>
          <p:spPr bwMode="auto">
            <a:xfrm>
              <a:off x="5360" y="960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36" name="Oval 12"/>
            <p:cNvSpPr>
              <a:spLocks noChangeArrowheads="1"/>
            </p:cNvSpPr>
            <p:nvPr/>
          </p:nvSpPr>
          <p:spPr bwMode="auto">
            <a:xfrm>
              <a:off x="5136" y="1072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37" name="Oval 13"/>
            <p:cNvSpPr>
              <a:spLocks noChangeArrowheads="1"/>
            </p:cNvSpPr>
            <p:nvPr/>
          </p:nvSpPr>
          <p:spPr bwMode="auto">
            <a:xfrm>
              <a:off x="5248" y="1072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38" name="Oval 14"/>
            <p:cNvSpPr>
              <a:spLocks noChangeArrowheads="1"/>
            </p:cNvSpPr>
            <p:nvPr/>
          </p:nvSpPr>
          <p:spPr bwMode="auto">
            <a:xfrm>
              <a:off x="5360" y="1072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39" name="Oval 15"/>
            <p:cNvSpPr>
              <a:spLocks noChangeArrowheads="1"/>
            </p:cNvSpPr>
            <p:nvPr/>
          </p:nvSpPr>
          <p:spPr bwMode="auto">
            <a:xfrm>
              <a:off x="5472" y="1072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40" name="Oval 16"/>
            <p:cNvSpPr>
              <a:spLocks noChangeArrowheads="1"/>
            </p:cNvSpPr>
            <p:nvPr/>
          </p:nvSpPr>
          <p:spPr bwMode="auto">
            <a:xfrm>
              <a:off x="5136" y="1184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41" name="Oval 17"/>
            <p:cNvSpPr>
              <a:spLocks noChangeArrowheads="1"/>
            </p:cNvSpPr>
            <p:nvPr/>
          </p:nvSpPr>
          <p:spPr bwMode="auto">
            <a:xfrm>
              <a:off x="5248" y="1184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42" name="Oval 18"/>
            <p:cNvSpPr>
              <a:spLocks noChangeArrowheads="1"/>
            </p:cNvSpPr>
            <p:nvPr/>
          </p:nvSpPr>
          <p:spPr bwMode="auto">
            <a:xfrm>
              <a:off x="5360" y="1184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43" name="Oval 19"/>
            <p:cNvSpPr>
              <a:spLocks noChangeArrowheads="1"/>
            </p:cNvSpPr>
            <p:nvPr/>
          </p:nvSpPr>
          <p:spPr bwMode="auto">
            <a:xfrm>
              <a:off x="5472" y="1184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44" name="Oval 20"/>
            <p:cNvSpPr>
              <a:spLocks noChangeArrowheads="1"/>
            </p:cNvSpPr>
            <p:nvPr/>
          </p:nvSpPr>
          <p:spPr bwMode="auto">
            <a:xfrm>
              <a:off x="5584" y="1184"/>
              <a:ext cx="80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45" name="Oval 21"/>
            <p:cNvSpPr>
              <a:spLocks noChangeArrowheads="1"/>
            </p:cNvSpPr>
            <p:nvPr/>
          </p:nvSpPr>
          <p:spPr bwMode="auto">
            <a:xfrm>
              <a:off x="5136" y="1296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46" name="Oval 22"/>
            <p:cNvSpPr>
              <a:spLocks noChangeArrowheads="1"/>
            </p:cNvSpPr>
            <p:nvPr/>
          </p:nvSpPr>
          <p:spPr bwMode="auto">
            <a:xfrm>
              <a:off x="5248" y="1296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47" name="Oval 23"/>
            <p:cNvSpPr>
              <a:spLocks noChangeArrowheads="1"/>
            </p:cNvSpPr>
            <p:nvPr/>
          </p:nvSpPr>
          <p:spPr bwMode="auto">
            <a:xfrm>
              <a:off x="5360" y="1296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48" name="Oval 24"/>
            <p:cNvSpPr>
              <a:spLocks noChangeArrowheads="1"/>
            </p:cNvSpPr>
            <p:nvPr/>
          </p:nvSpPr>
          <p:spPr bwMode="auto">
            <a:xfrm>
              <a:off x="5472" y="1296"/>
              <a:ext cx="80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49" name="Oval 25"/>
            <p:cNvSpPr>
              <a:spLocks noChangeArrowheads="1"/>
            </p:cNvSpPr>
            <p:nvPr/>
          </p:nvSpPr>
          <p:spPr bwMode="auto">
            <a:xfrm>
              <a:off x="5136" y="1408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50" name="Oval 26"/>
            <p:cNvSpPr>
              <a:spLocks noChangeArrowheads="1"/>
            </p:cNvSpPr>
            <p:nvPr/>
          </p:nvSpPr>
          <p:spPr bwMode="auto">
            <a:xfrm>
              <a:off x="5248" y="1408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51" name="Oval 27"/>
            <p:cNvSpPr>
              <a:spLocks noChangeArrowheads="1"/>
            </p:cNvSpPr>
            <p:nvPr/>
          </p:nvSpPr>
          <p:spPr bwMode="auto">
            <a:xfrm>
              <a:off x="5360" y="1408"/>
              <a:ext cx="80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52" name="Oval 28"/>
            <p:cNvSpPr>
              <a:spLocks noChangeArrowheads="1"/>
            </p:cNvSpPr>
            <p:nvPr/>
          </p:nvSpPr>
          <p:spPr bwMode="auto">
            <a:xfrm>
              <a:off x="5472" y="1408"/>
              <a:ext cx="80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53" name="Oval 29"/>
            <p:cNvSpPr>
              <a:spLocks noChangeArrowheads="1"/>
            </p:cNvSpPr>
            <p:nvPr/>
          </p:nvSpPr>
          <p:spPr bwMode="auto">
            <a:xfrm>
              <a:off x="5584" y="1408"/>
              <a:ext cx="80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54" name="Oval 30"/>
            <p:cNvSpPr>
              <a:spLocks noChangeArrowheads="1"/>
            </p:cNvSpPr>
            <p:nvPr/>
          </p:nvSpPr>
          <p:spPr bwMode="auto">
            <a:xfrm>
              <a:off x="5136" y="1520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55" name="Oval 31"/>
            <p:cNvSpPr>
              <a:spLocks noChangeArrowheads="1"/>
            </p:cNvSpPr>
            <p:nvPr/>
          </p:nvSpPr>
          <p:spPr bwMode="auto">
            <a:xfrm>
              <a:off x="5248" y="1520"/>
              <a:ext cx="80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56" name="Oval 32"/>
            <p:cNvSpPr>
              <a:spLocks noChangeArrowheads="1"/>
            </p:cNvSpPr>
            <p:nvPr/>
          </p:nvSpPr>
          <p:spPr bwMode="auto">
            <a:xfrm>
              <a:off x="5360" y="1520"/>
              <a:ext cx="80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57" name="Oval 33"/>
            <p:cNvSpPr>
              <a:spLocks noChangeArrowheads="1"/>
            </p:cNvSpPr>
            <p:nvPr/>
          </p:nvSpPr>
          <p:spPr bwMode="auto">
            <a:xfrm>
              <a:off x="5472" y="1520"/>
              <a:ext cx="80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58" name="Oval 34"/>
            <p:cNvSpPr>
              <a:spLocks noChangeArrowheads="1"/>
            </p:cNvSpPr>
            <p:nvPr/>
          </p:nvSpPr>
          <p:spPr bwMode="auto">
            <a:xfrm>
              <a:off x="5136" y="1632"/>
              <a:ext cx="80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59" name="Oval 35"/>
            <p:cNvSpPr>
              <a:spLocks noChangeArrowheads="1"/>
            </p:cNvSpPr>
            <p:nvPr/>
          </p:nvSpPr>
          <p:spPr bwMode="auto">
            <a:xfrm>
              <a:off x="5248" y="1632"/>
              <a:ext cx="80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60" name="Oval 36"/>
            <p:cNvSpPr>
              <a:spLocks noChangeArrowheads="1"/>
            </p:cNvSpPr>
            <p:nvPr/>
          </p:nvSpPr>
          <p:spPr bwMode="auto">
            <a:xfrm>
              <a:off x="5360" y="1632"/>
              <a:ext cx="80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61" name="Oval 37"/>
            <p:cNvSpPr>
              <a:spLocks noChangeArrowheads="1"/>
            </p:cNvSpPr>
            <p:nvPr/>
          </p:nvSpPr>
          <p:spPr bwMode="auto">
            <a:xfrm>
              <a:off x="5472" y="1632"/>
              <a:ext cx="80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62" name="Oval 38"/>
            <p:cNvSpPr>
              <a:spLocks noChangeArrowheads="1"/>
            </p:cNvSpPr>
            <p:nvPr/>
          </p:nvSpPr>
          <p:spPr bwMode="auto">
            <a:xfrm>
              <a:off x="5248" y="1744"/>
              <a:ext cx="80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  <p:sp>
          <p:nvSpPr>
            <p:cNvPr id="1063" name="Oval 39"/>
            <p:cNvSpPr>
              <a:spLocks noChangeArrowheads="1"/>
            </p:cNvSpPr>
            <p:nvPr/>
          </p:nvSpPr>
          <p:spPr bwMode="auto">
            <a:xfrm>
              <a:off x="5472" y="1744"/>
              <a:ext cx="80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l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92150" indent="-3476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l"/>
        <a:defRPr sz="2600">
          <a:solidFill>
            <a:schemeClr val="tx1"/>
          </a:solidFill>
          <a:latin typeface="+mn-lt"/>
        </a:defRPr>
      </a:lvl2pPr>
      <a:lvl3pPr marL="987425" indent="-29368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281113" indent="-2921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4pPr>
      <a:lvl5pPr marL="15986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0558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5130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29702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4274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8271" y="1828800"/>
            <a:ext cx="7712047" cy="212365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Thematic Apperception Test</a:t>
            </a:r>
          </a:p>
          <a:p>
            <a:pPr algn="ctr">
              <a:defRPr/>
            </a:pPr>
            <a:endParaRPr lang="en-US" sz="4400" b="1" dirty="0" smtClean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  <a:p>
            <a:pPr algn="ctr">
              <a:defRPr/>
            </a:pPr>
            <a:r>
              <a:rPr lang="en-US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Set - 4</a:t>
            </a:r>
            <a:endParaRPr lang="en-US" sz="4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</p:cSld>
  <p:clrMapOvr>
    <a:masterClrMapping/>
  </p:clrMapOvr>
  <p:transition spd="slow">
    <p:sndAc>
      <p:stSnd>
        <p:snd r:embed="rId3" name="click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1" name="Picture 2" descr="SCAN000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2" name="click.wav"/>
      </p:stSnd>
    </p:sndAc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9" name="Picture 2" descr="SCAN00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2" name="click.wav"/>
      </p:stSnd>
    </p:sndAc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7" name="Picture 2" descr="SCAN00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2" name="click.wav"/>
      </p:stSnd>
    </p:sndAc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5" name="Picture 2" descr="SCAN00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16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2" name="click.wav"/>
      </p:stSnd>
    </p:sndAc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3" name="Picture 2" descr="SCAN00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2" name="click.wav"/>
      </p:stSnd>
    </p:sndAc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9" name="Picture 2" descr="SCAN0004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938"/>
            <a:ext cx="9144000" cy="685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3" name="click.wav"/>
      </p:stSnd>
    </p:sndAc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1" name="Picture 2" descr="SCAN000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3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20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2" name="click.wav"/>
      </p:stSnd>
    </p:sndAc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21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9" name="Picture 2" descr="SCAN000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22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2" name="click.wav"/>
      </p:stSnd>
    </p:sndAc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23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4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/>
          </a:p>
        </p:txBody>
      </p:sp>
      <p:sp>
        <p:nvSpPr>
          <p:cNvPr id="36868" name="TextBox 1"/>
          <p:cNvSpPr txBox="1">
            <a:spLocks noChangeArrowheads="1"/>
          </p:cNvSpPr>
          <p:nvPr/>
        </p:nvSpPr>
        <p:spPr bwMode="auto">
          <a:xfrm>
            <a:off x="3886200" y="2895600"/>
            <a:ext cx="1371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>
                <a:latin typeface="Tahoma" panose="020B0604030504040204" pitchFamily="34" charset="0"/>
              </a:rPr>
              <a:t>Blank slide</a:t>
            </a:r>
            <a:endParaRPr lang="en-IN">
              <a:latin typeface="Tahoma" panose="020B060403050404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24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2" name="click.wav"/>
      </p:stSnd>
    </p:sndAc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13909" y="2967335"/>
            <a:ext cx="2916183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The End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25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7" name="Picture 2" descr="SCAN000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2" name="click.wav"/>
      </p:stSnd>
    </p:sndAc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5" name="Picture 2" descr="SCAN000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2" name="click.wav"/>
      </p:stSnd>
    </p:sndAc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1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28600"/>
            <a:ext cx="7848600" cy="585626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</p:cSld>
  <p:clrMapOvr>
    <a:masterClrMapping/>
  </p:clrMapOvr>
  <p:transition advTm="30000">
    <p:sndAc>
      <p:stSnd>
        <p:snd r:embed="rId2" name="click.wav"/>
      </p:stSnd>
    </p:sndAc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2A79-8B87-4437-A72B-EF54379A31F5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</p:cSld>
  <p:clrMapOvr>
    <a:masterClrMapping/>
  </p:clrMapOvr>
  <p:transition advTm="225000">
    <p:sndAc>
      <p:stSnd>
        <p:snd r:embed="rId2" name="click.wav"/>
      </p:stSnd>
    </p:sndAc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twork">
  <a:themeElements>
    <a:clrScheme name="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Netw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Network</Template>
  <TotalTime>11</TotalTime>
  <Words>49</Words>
  <Application>Microsoft Office PowerPoint</Application>
  <PresentationFormat>On-screen Show (4:3)</PresentationFormat>
  <Paragraphs>35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Tahoma</vt:lpstr>
      <vt:lpstr>Wingdings</vt:lpstr>
      <vt:lpstr>Network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Cavalier India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Cavalier India</dc:creator>
  <cp:lastModifiedBy>veena</cp:lastModifiedBy>
  <cp:revision>6</cp:revision>
  <cp:lastPrinted>2014-01-02T04:49:32Z</cp:lastPrinted>
  <dcterms:created xsi:type="dcterms:W3CDTF">2009-02-19T05:24:03Z</dcterms:created>
  <dcterms:modified xsi:type="dcterms:W3CDTF">2014-01-02T04:49:34Z</dcterms:modified>
</cp:coreProperties>
</file>

<file path=docProps/thumbnail.jpeg>
</file>